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1" r:id="rId9"/>
    <p:sldId id="262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gif>
</file>

<file path=ppt/media/image3.gif>
</file>

<file path=ppt/media/image4.gif>
</file>

<file path=ppt/media/image5.jpe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334933" y="1169931"/>
            <a:ext cx="4814835" cy="4993802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33400"/>
            <a:ext cx="6154713" cy="3124201"/>
          </a:xfrm>
        </p:spPr>
        <p:txBody>
          <a:bodyPr anchor="b">
            <a:normAutofit/>
          </a:bodyPr>
          <a:lstStyle>
            <a:lvl1pPr algn="l">
              <a:defRPr sz="44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843868"/>
            <a:ext cx="4954250" cy="1913466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8244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33400" y="533400"/>
            <a:ext cx="8077200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62002" y="3843867"/>
            <a:ext cx="7281332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87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8077200" cy="2895600"/>
          </a:xfrm>
        </p:spPr>
        <p:txBody>
          <a:bodyPr anchor="ctr">
            <a:normAutofit/>
          </a:bodyPr>
          <a:lstStyle>
            <a:lvl1pPr algn="l">
              <a:defRPr sz="28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114800"/>
            <a:ext cx="6383552" cy="1905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2560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3" y="533400"/>
            <a:ext cx="6859787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66800" y="3429000"/>
            <a:ext cx="6402467" cy="4826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301070"/>
            <a:ext cx="6382361" cy="171873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1516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429000"/>
            <a:ext cx="6382361" cy="1697400"/>
          </a:xfrm>
        </p:spPr>
        <p:txBody>
          <a:bodyPr anchor="b">
            <a:normAutofit/>
          </a:bodyPr>
          <a:lstStyle>
            <a:lvl1pPr algn="l">
              <a:defRPr sz="28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132980"/>
            <a:ext cx="6383552" cy="886819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715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284" y="533400"/>
            <a:ext cx="6859786" cy="2895600"/>
          </a:xfrm>
        </p:spPr>
        <p:txBody>
          <a:bodyPr anchor="ctr">
            <a:normAutofit/>
          </a:bodyPr>
          <a:lstStyle>
            <a:lvl1pPr algn="l">
              <a:defRPr sz="28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886200"/>
            <a:ext cx="638236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953000"/>
            <a:ext cx="63823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28600" y="71062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6200" y="276860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90073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7525658" cy="28956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33400" y="3928534"/>
            <a:ext cx="638236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766735"/>
            <a:ext cx="6382360" cy="125306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2080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 algn="l"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1"/>
            <a:ext cx="6554867" cy="376767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9883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66406" y="533400"/>
            <a:ext cx="2044194" cy="4419600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0"/>
            <a:ext cx="5850012" cy="54864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508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533400"/>
            <a:ext cx="6554867" cy="376767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56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981199"/>
            <a:ext cx="6402468" cy="2319867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4487333"/>
            <a:ext cx="6402467" cy="1532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904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533400" y="533400"/>
            <a:ext cx="3949967" cy="3767667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533400"/>
            <a:ext cx="3948238" cy="37592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397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1" y="533400"/>
            <a:ext cx="3716866" cy="609600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399" y="1143000"/>
            <a:ext cx="3945467" cy="3158067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5016" y="566738"/>
            <a:ext cx="376405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 cap="all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2362" y="1143000"/>
            <a:ext cx="3956705" cy="3149600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163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2121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135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8667" y="533400"/>
            <a:ext cx="3200400" cy="1524000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533400"/>
            <a:ext cx="4438755" cy="5486400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18667" y="2209802"/>
            <a:ext cx="32004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38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5800" y="1447800"/>
            <a:ext cx="3563258" cy="11430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762000" y="914400"/>
            <a:ext cx="3280974" cy="48006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96027" y="2743200"/>
            <a:ext cx="3564223" cy="2082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33400" y="6172200"/>
            <a:ext cx="5811724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460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670675" y="3894667"/>
            <a:ext cx="2470456" cy="2658533"/>
            <a:chOff x="6687077" y="3259666"/>
            <a:chExt cx="2981857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8756120" y="3259666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6687077" y="3486677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7772400" y="3581400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7923214" y="3433394"/>
              <a:ext cx="1739738" cy="17397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8398935" y="3985317"/>
              <a:ext cx="1264017" cy="12640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3400" y="4495800"/>
            <a:ext cx="6554867" cy="1524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533401"/>
            <a:ext cx="6554867" cy="3767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30245" y="6172203"/>
            <a:ext cx="1200463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F53E275-8545-4608-8FC0-7510CBF8C883}" type="datetimeFigureOut">
              <a:rPr lang="ko-KR" altLang="en-US" smtClean="0"/>
              <a:t>2019-06-03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6172200"/>
            <a:ext cx="5811724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4426" y="5578478"/>
            <a:ext cx="856907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8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28E2192-BB7C-4EFF-AED0-0AC81BDC6E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03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kgusdh10/PortPoli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67544" y="836712"/>
            <a:ext cx="8229600" cy="1143000"/>
          </a:xfrm>
        </p:spPr>
        <p:txBody>
          <a:bodyPr/>
          <a:lstStyle/>
          <a:p>
            <a:r>
              <a:rPr lang="ko-KR" altLang="en-US" dirty="0"/>
              <a:t>포트폴리오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03648" y="2996952"/>
            <a:ext cx="6400800" cy="1752600"/>
          </a:xfrm>
        </p:spPr>
        <p:txBody>
          <a:bodyPr/>
          <a:lstStyle/>
          <a:p>
            <a:r>
              <a:rPr lang="ko-KR" altLang="en-US" dirty="0"/>
              <a:t>한국산업기술대학교</a:t>
            </a:r>
            <a:endParaRPr lang="en-US" altLang="ko-KR" dirty="0"/>
          </a:p>
          <a:p>
            <a:r>
              <a:rPr lang="ko-KR" altLang="en-US" dirty="0"/>
              <a:t>게임공학과</a:t>
            </a:r>
            <a:endParaRPr lang="en-US" altLang="ko-KR" dirty="0"/>
          </a:p>
          <a:p>
            <a:r>
              <a:rPr lang="ko-KR" altLang="en-US" dirty="0" err="1"/>
              <a:t>차현오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3483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cookierun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2060848"/>
            <a:ext cx="8640960" cy="3600399"/>
          </a:xfrm>
        </p:spPr>
        <p:txBody>
          <a:bodyPr/>
          <a:lstStyle/>
          <a:p>
            <a:pPr marL="3657600" lvl="8" indent="0" algn="ctr">
              <a:buNone/>
            </a:pPr>
            <a:r>
              <a:rPr lang="en-US" altLang="ko-KR" dirty="0"/>
              <a:t>         	</a:t>
            </a:r>
            <a:r>
              <a:rPr lang="ko-KR" altLang="en-US" sz="2800" dirty="0"/>
              <a:t>맵 스크롤링</a:t>
            </a:r>
            <a:endParaRPr lang="en-US" altLang="ko-KR" sz="2800" dirty="0"/>
          </a:p>
          <a:p>
            <a:pPr marL="3657600" lvl="8" indent="0">
              <a:buNone/>
            </a:pPr>
            <a:r>
              <a:rPr lang="en-US" altLang="ko-KR" dirty="0"/>
              <a:t>   			</a:t>
            </a:r>
          </a:p>
          <a:p>
            <a:pPr marL="3657600" lvl="8" indent="0">
              <a:buNone/>
            </a:pPr>
            <a:r>
              <a:rPr lang="en-US" altLang="ko-KR" dirty="0"/>
              <a:t>			3</a:t>
            </a:r>
            <a:r>
              <a:rPr lang="ko-KR" altLang="en-US" dirty="0"/>
              <a:t>개의 이미지를 사용하여 연결된 </a:t>
            </a:r>
            <a:r>
              <a:rPr lang="ko-KR" altLang="en-US" dirty="0" err="1"/>
              <a:t>맵처럼</a:t>
            </a:r>
            <a:r>
              <a:rPr lang="ko-KR" altLang="en-US" dirty="0"/>
              <a:t> 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			</a:t>
            </a:r>
            <a:r>
              <a:rPr lang="ko-KR" altLang="en-US" dirty="0"/>
              <a:t>보이도록 구현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E3E1F1F-1B2F-440C-B337-76CD81CC8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2432241"/>
            <a:ext cx="3662316" cy="285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55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cookierun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2060848"/>
            <a:ext cx="8640960" cy="3600399"/>
          </a:xfrm>
        </p:spPr>
        <p:txBody>
          <a:bodyPr/>
          <a:lstStyle/>
          <a:p>
            <a:pPr marL="3657600" lvl="8" indent="0" algn="ctr">
              <a:buNone/>
            </a:pPr>
            <a:r>
              <a:rPr lang="en-US" altLang="ko-KR" dirty="0"/>
              <a:t>         </a:t>
            </a:r>
            <a:r>
              <a:rPr lang="en-US" altLang="ko-KR" sz="2800" dirty="0"/>
              <a:t>	</a:t>
            </a:r>
            <a:r>
              <a:rPr lang="ko-KR" altLang="en-US" sz="2800" dirty="0"/>
              <a:t>오브젝트 배치</a:t>
            </a:r>
            <a:endParaRPr lang="en-US" altLang="ko-KR" sz="2800" dirty="0"/>
          </a:p>
          <a:p>
            <a:pPr marL="3657600" lvl="8" indent="0">
              <a:buNone/>
            </a:pPr>
            <a:r>
              <a:rPr lang="en-US" altLang="ko-KR" dirty="0"/>
              <a:t>   			</a:t>
            </a:r>
          </a:p>
          <a:p>
            <a:pPr marL="3657600" lvl="8" indent="0">
              <a:buNone/>
            </a:pPr>
            <a:r>
              <a:rPr lang="en-US" altLang="ko-KR" dirty="0"/>
              <a:t>			json</a:t>
            </a:r>
            <a:r>
              <a:rPr lang="ko-KR" altLang="en-US" dirty="0"/>
              <a:t>을 이용해 편리하게 젤리 배치가 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			</a:t>
            </a:r>
            <a:r>
              <a:rPr lang="ko-KR" altLang="en-US" dirty="0"/>
              <a:t>가능하도록 구현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5A217BF-9496-4ACB-897A-936FF2311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833" y="3108572"/>
            <a:ext cx="3686175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23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4A7D88-E5B4-40A2-B287-3E58BDC8B0F2}"/>
              </a:ext>
            </a:extLst>
          </p:cNvPr>
          <p:cNvSpPr txBox="1"/>
          <p:nvPr/>
        </p:nvSpPr>
        <p:spPr>
          <a:xfrm>
            <a:off x="683568" y="1700808"/>
            <a:ext cx="77768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hlinkClick r:id="rId2"/>
              </a:rPr>
              <a:t>https://github.com/ckgusdh10/PortPolio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앞서 설명한 것 외에 </a:t>
            </a:r>
            <a:r>
              <a:rPr lang="en-US" altLang="ko-KR" dirty="0"/>
              <a:t>Unity Engine</a:t>
            </a:r>
            <a:r>
              <a:rPr lang="ko-KR" altLang="en-US" dirty="0"/>
              <a:t>으로 간단히 개발한 </a:t>
            </a:r>
            <a:r>
              <a:rPr lang="ko-KR" altLang="en-US" dirty="0" err="1"/>
              <a:t>갤러그와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en-US" altLang="ko-KR" dirty="0" err="1"/>
              <a:t>openGL</a:t>
            </a:r>
            <a:r>
              <a:rPr lang="ko-KR" altLang="en-US" dirty="0"/>
              <a:t>을 이용한 </a:t>
            </a:r>
            <a:r>
              <a:rPr lang="ko-KR" altLang="en-US" dirty="0" err="1"/>
              <a:t>쉐이더</a:t>
            </a:r>
            <a:r>
              <a:rPr lang="ko-KR" altLang="en-US" dirty="0"/>
              <a:t> 프로그래밍이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6855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320479"/>
          </a:xfrm>
        </p:spPr>
        <p:txBody>
          <a:bodyPr/>
          <a:lstStyle/>
          <a:p>
            <a:pPr marL="3657600" lvl="8" indent="0" algn="ctr">
              <a:buNone/>
            </a:pPr>
            <a:r>
              <a:rPr lang="en-US" altLang="ko-KR" sz="2800" dirty="0"/>
              <a:t>MD5</a:t>
            </a:r>
            <a:r>
              <a:rPr lang="ko-KR" altLang="en-US" sz="2800" dirty="0"/>
              <a:t>모델 로딩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    		</a:t>
            </a:r>
          </a:p>
          <a:p>
            <a:pPr marL="3657600" lvl="8" indent="0">
              <a:buNone/>
            </a:pPr>
            <a:r>
              <a:rPr lang="en-US" altLang="ko-KR" dirty="0"/>
              <a:t>		md5</a:t>
            </a:r>
            <a:r>
              <a:rPr lang="ko-KR" altLang="en-US" dirty="0"/>
              <a:t>모델은 </a:t>
            </a:r>
            <a:r>
              <a:rPr lang="en-US" altLang="ko-KR" dirty="0"/>
              <a:t>md5mesh</a:t>
            </a:r>
            <a:r>
              <a:rPr lang="ko-KR" altLang="en-US" dirty="0"/>
              <a:t>와 </a:t>
            </a:r>
            <a:r>
              <a:rPr lang="en-US" altLang="ko-KR" dirty="0"/>
              <a:t>md5anim</a:t>
            </a:r>
          </a:p>
          <a:p>
            <a:pPr marL="3657600" lvl="8" indent="0">
              <a:buNone/>
            </a:pPr>
            <a:r>
              <a:rPr lang="en-US" altLang="ko-KR" dirty="0"/>
              <a:t>    		</a:t>
            </a:r>
            <a:r>
              <a:rPr lang="ko-KR" altLang="en-US" dirty="0"/>
              <a:t>으로 </a:t>
            </a:r>
            <a:r>
              <a:rPr lang="ko-KR" altLang="en-US" dirty="0" err="1"/>
              <a:t>구성되있다</a:t>
            </a:r>
            <a:r>
              <a:rPr lang="en-US" altLang="ko-KR" dirty="0"/>
              <a:t>.</a:t>
            </a:r>
          </a:p>
          <a:p>
            <a:pPr marL="3657600" lvl="8" indent="0">
              <a:buNone/>
            </a:pPr>
            <a:r>
              <a:rPr lang="en-US" altLang="ko-KR" dirty="0"/>
              <a:t>     		md5</a:t>
            </a:r>
            <a:r>
              <a:rPr lang="ko-KR" altLang="en-US" dirty="0"/>
              <a:t> 포맷은 사원수를 이용하여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     		weight </a:t>
            </a:r>
            <a:r>
              <a:rPr lang="ko-KR" altLang="en-US" dirty="0"/>
              <a:t>위치를 계산하고 최종 정점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  		</a:t>
            </a:r>
            <a:r>
              <a:rPr lang="ko-KR" altLang="en-US" dirty="0"/>
              <a:t>위치를 계산한다</a:t>
            </a:r>
            <a:r>
              <a:rPr lang="en-US" altLang="ko-KR" dirty="0"/>
              <a:t>.</a:t>
            </a:r>
          </a:p>
          <a:p>
            <a:pPr marL="3657600" lvl="8" indent="0">
              <a:buNone/>
            </a:pPr>
            <a:r>
              <a:rPr lang="en-US" altLang="ko-KR" dirty="0"/>
              <a:t>    		</a:t>
            </a:r>
            <a:r>
              <a:rPr lang="ko-KR" altLang="en-US" dirty="0" err="1"/>
              <a:t>버텍스</a:t>
            </a:r>
            <a:r>
              <a:rPr lang="ko-KR" altLang="en-US" dirty="0"/>
              <a:t> 버퍼에 저장해준다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026" name="Picture 2" descr="C:\Users\user\Desktop\md5 로딩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348880"/>
            <a:ext cx="3888432" cy="252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664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484784"/>
            <a:ext cx="8640960" cy="4536504"/>
          </a:xfrm>
        </p:spPr>
        <p:txBody>
          <a:bodyPr/>
          <a:lstStyle/>
          <a:p>
            <a:pPr marL="3657600" lvl="8" indent="0">
              <a:buNone/>
            </a:pPr>
            <a:r>
              <a:rPr lang="en-US" altLang="ko-KR" dirty="0"/>
              <a:t>	</a:t>
            </a:r>
            <a:r>
              <a:rPr lang="en-US" altLang="ko-KR" sz="2800" dirty="0"/>
              <a:t>MD5</a:t>
            </a:r>
            <a:r>
              <a:rPr lang="ko-KR" altLang="en-US" sz="2800" dirty="0"/>
              <a:t>모델 애니메이션</a:t>
            </a:r>
            <a:endParaRPr lang="en-US" altLang="ko-KR" sz="2800" dirty="0"/>
          </a:p>
          <a:p>
            <a:pPr marL="3657600" lvl="8" indent="0">
              <a:buNone/>
            </a:pPr>
            <a:endParaRPr lang="en-US" altLang="ko-KR" sz="2800" dirty="0"/>
          </a:p>
          <a:p>
            <a:pPr marL="3657600" lvl="8" indent="0">
              <a:buNone/>
            </a:pPr>
            <a:r>
              <a:rPr lang="en-US" altLang="ko-KR" dirty="0"/>
              <a:t>	 md5</a:t>
            </a:r>
            <a:r>
              <a:rPr lang="ko-KR" altLang="en-US" dirty="0"/>
              <a:t>포맷을 기반으로 한 뼈대 애니메이션</a:t>
            </a:r>
            <a:endParaRPr lang="en-US" altLang="ko-KR" dirty="0"/>
          </a:p>
          <a:p>
            <a:pPr marL="3657600" lvl="8" indent="0">
              <a:buNone/>
            </a:pP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 	md5anim</a:t>
            </a:r>
            <a:r>
              <a:rPr lang="ko-KR" altLang="en-US" dirty="0"/>
              <a:t>파일을 </a:t>
            </a:r>
            <a:r>
              <a:rPr lang="ko-KR" altLang="en-US" dirty="0" err="1"/>
              <a:t>로드한</a:t>
            </a:r>
            <a:r>
              <a:rPr lang="ko-KR" altLang="en-US" dirty="0"/>
              <a:t> 후 프레임간 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시간에 따른 두 뼈대를 </a:t>
            </a:r>
            <a:r>
              <a:rPr lang="ko-KR" altLang="en-US" dirty="0" err="1"/>
              <a:t>보간해서</a:t>
            </a:r>
            <a:r>
              <a:rPr lang="ko-KR" altLang="en-US" dirty="0"/>
              <a:t> 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	weight</a:t>
            </a:r>
            <a:r>
              <a:rPr lang="ko-KR" altLang="en-US" dirty="0"/>
              <a:t>를 이용하여 다시 정점의 위치를 계산한다</a:t>
            </a:r>
            <a:r>
              <a:rPr lang="en-US" altLang="ko-KR" dirty="0"/>
              <a:t>.</a:t>
            </a:r>
          </a:p>
          <a:p>
            <a:pPr marL="3657600" lvl="8" indent="0">
              <a:buNone/>
            </a:pPr>
            <a:r>
              <a:rPr lang="en-US" altLang="ko-KR" dirty="0"/>
              <a:t> </a:t>
            </a:r>
          </a:p>
          <a:p>
            <a:pPr marL="3657600" lvl="8" indent="0">
              <a:buNone/>
            </a:pPr>
            <a:r>
              <a:rPr lang="en-US" altLang="ko-KR" dirty="0"/>
              <a:t>	</a:t>
            </a:r>
            <a:r>
              <a:rPr lang="ko-KR" altLang="en-US" dirty="0"/>
              <a:t>계산된 정점을 </a:t>
            </a:r>
            <a:r>
              <a:rPr lang="ko-KR" altLang="en-US" dirty="0" err="1"/>
              <a:t>버텍스</a:t>
            </a:r>
            <a:r>
              <a:rPr lang="ko-KR" altLang="en-US" dirty="0"/>
              <a:t> 버퍼에 갱신해준다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1026" name="Picture 2" descr="C:\Users\user\Desktop\포폴 움짤 스샷\애니메이션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492896"/>
            <a:ext cx="3096344" cy="2958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015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2060848"/>
            <a:ext cx="8640960" cy="3600399"/>
          </a:xfrm>
        </p:spPr>
        <p:txBody>
          <a:bodyPr/>
          <a:lstStyle/>
          <a:p>
            <a:pPr marL="3657600" lvl="8" indent="0" algn="ctr">
              <a:buNone/>
            </a:pPr>
            <a:r>
              <a:rPr lang="ko-KR" altLang="en-US" sz="2800" dirty="0"/>
              <a:t>캐릭터 전환</a:t>
            </a:r>
            <a:endParaRPr lang="en-US" altLang="ko-KR" sz="2800" dirty="0"/>
          </a:p>
          <a:p>
            <a:pPr marL="3657600" lvl="8" indent="0">
              <a:buNone/>
            </a:pPr>
            <a:endParaRPr lang="en-US" altLang="ko-KR" dirty="0"/>
          </a:p>
          <a:p>
            <a:pPr marL="3657600" lvl="8" indent="0">
              <a:buNone/>
            </a:pPr>
            <a:endParaRPr lang="en-US" altLang="ko-KR" dirty="0"/>
          </a:p>
          <a:p>
            <a:pPr marL="3657600" lvl="8" indent="0">
              <a:buNone/>
            </a:pPr>
            <a:r>
              <a:rPr lang="ko-KR" altLang="en-US" dirty="0"/>
              <a:t>한 객체에 여러 개의 </a:t>
            </a:r>
            <a:r>
              <a:rPr lang="en-US" altLang="ko-KR" dirty="0"/>
              <a:t>md5mesh</a:t>
            </a:r>
            <a:r>
              <a:rPr lang="ko-KR" altLang="en-US" dirty="0"/>
              <a:t>와 </a:t>
            </a:r>
            <a:r>
              <a:rPr lang="en-US" altLang="ko-KR" dirty="0"/>
              <a:t>md5anim, </a:t>
            </a:r>
            <a:r>
              <a:rPr lang="ko-KR" altLang="en-US" dirty="0" err="1"/>
              <a:t>텍스쳐를</a:t>
            </a:r>
            <a:r>
              <a:rPr lang="ko-KR" altLang="en-US" dirty="0"/>
              <a:t> </a:t>
            </a:r>
            <a:endParaRPr lang="en-US" altLang="ko-KR" dirty="0"/>
          </a:p>
          <a:p>
            <a:pPr marL="3657600" lvl="8" indent="0">
              <a:buNone/>
            </a:pPr>
            <a:r>
              <a:rPr lang="ko-KR" altLang="en-US" dirty="0"/>
              <a:t>저장 해놓고</a:t>
            </a:r>
            <a:r>
              <a:rPr lang="en-US" altLang="ko-KR" dirty="0"/>
              <a:t> </a:t>
            </a:r>
            <a:r>
              <a:rPr lang="ko-KR" altLang="en-US" dirty="0"/>
              <a:t>키입력을 받으면 갱신해 주는 방식으로 구현</a:t>
            </a:r>
            <a:endParaRPr lang="en-US" altLang="ko-KR" dirty="0"/>
          </a:p>
        </p:txBody>
      </p:sp>
      <p:pic>
        <p:nvPicPr>
          <p:cNvPr id="2050" name="Picture 2" descr="C:\Users\user\Desktop\포폴 움짤 스샷\캐릭터전환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348880"/>
            <a:ext cx="3192355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754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1563441"/>
            <a:ext cx="8640960" cy="4889895"/>
          </a:xfrm>
        </p:spPr>
        <p:txBody>
          <a:bodyPr/>
          <a:lstStyle/>
          <a:p>
            <a:pPr marL="3657600" lvl="8" indent="0" algn="ctr">
              <a:buNone/>
            </a:pPr>
            <a:r>
              <a:rPr lang="ko-KR" altLang="en-US" sz="2800" dirty="0"/>
              <a:t>충돌처리</a:t>
            </a:r>
            <a:r>
              <a:rPr lang="en-US" altLang="ko-KR" sz="2800" dirty="0"/>
              <a:t>(</a:t>
            </a:r>
            <a:r>
              <a:rPr lang="ko-KR" altLang="en-US" sz="2800" dirty="0"/>
              <a:t>슬라이딩벡터</a:t>
            </a:r>
            <a:r>
              <a:rPr lang="en-US" altLang="ko-KR" sz="2800" dirty="0"/>
              <a:t>)</a:t>
            </a:r>
          </a:p>
          <a:p>
            <a:pPr marL="3657600" lvl="8" indent="0">
              <a:buNone/>
            </a:pPr>
            <a:r>
              <a:rPr lang="en-US" altLang="ko-KR" dirty="0"/>
              <a:t>  				</a:t>
            </a:r>
          </a:p>
          <a:p>
            <a:pPr marL="3657600" lvl="8" indent="0">
              <a:buNone/>
            </a:pPr>
            <a:r>
              <a:rPr lang="en-US" altLang="ko-KR" dirty="0"/>
              <a:t>				</a:t>
            </a:r>
            <a:r>
              <a:rPr lang="ko-KR" altLang="en-US" dirty="0"/>
              <a:t>입사 벡터 </a:t>
            </a:r>
            <a:r>
              <a:rPr lang="en-US" altLang="ko-KR" dirty="0"/>
              <a:t>P</a:t>
            </a:r>
            <a:r>
              <a:rPr lang="ko-KR" altLang="en-US" dirty="0"/>
              <a:t>를 </a:t>
            </a:r>
            <a:r>
              <a:rPr lang="en-US" altLang="ko-KR" dirty="0"/>
              <a:t>n</a:t>
            </a:r>
            <a:r>
              <a:rPr lang="ko-KR" altLang="en-US" dirty="0"/>
              <a:t>에 투영시켜 투영 </a:t>
            </a:r>
            <a:r>
              <a:rPr lang="en-US" altLang="ko-KR" dirty="0"/>
              <a:t>	</a:t>
            </a:r>
          </a:p>
          <a:p>
            <a:pPr marL="3657600" lvl="8" indent="0">
              <a:buNone/>
            </a:pPr>
            <a:r>
              <a:rPr lang="en-US" altLang="ko-KR" dirty="0"/>
              <a:t>				</a:t>
            </a:r>
            <a:r>
              <a:rPr lang="ko-KR" altLang="en-US" dirty="0"/>
              <a:t>벡터를 만들고 입사벡터에서 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				</a:t>
            </a:r>
            <a:r>
              <a:rPr lang="ko-KR" altLang="en-US" dirty="0"/>
              <a:t>투영</a:t>
            </a:r>
            <a:r>
              <a:rPr lang="en-US" altLang="ko-KR" dirty="0"/>
              <a:t>	</a:t>
            </a:r>
            <a:r>
              <a:rPr lang="ko-KR" altLang="en-US" dirty="0"/>
              <a:t>벡터를 </a:t>
            </a:r>
            <a:r>
              <a:rPr lang="ko-KR" altLang="en-US" dirty="0" err="1"/>
              <a:t>빼주면</a:t>
            </a:r>
            <a:r>
              <a:rPr lang="ko-KR" altLang="en-US" dirty="0"/>
              <a:t> 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				</a:t>
            </a:r>
            <a:r>
              <a:rPr lang="ko-KR" altLang="en-US" dirty="0"/>
              <a:t>슬라이딩벡터가 구해진다</a:t>
            </a:r>
            <a:r>
              <a:rPr lang="en-US" altLang="ko-KR" dirty="0"/>
              <a:t>.</a:t>
            </a:r>
          </a:p>
          <a:p>
            <a:pPr marL="3657600" lvl="8" indent="0">
              <a:buNone/>
            </a:pPr>
            <a:r>
              <a:rPr lang="en-US" altLang="ko-KR" dirty="0"/>
              <a:t>				S = P – n(P*n)</a:t>
            </a:r>
          </a:p>
          <a:p>
            <a:pPr marL="3657600" lvl="8" indent="0">
              <a:buNone/>
            </a:pP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3CE004A-54F5-45A9-81AC-C059D8349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427534"/>
            <a:ext cx="3096344" cy="2867025"/>
          </a:xfrm>
          <a:prstGeom prst="rect">
            <a:avLst/>
          </a:prstGeom>
        </p:spPr>
      </p:pic>
      <p:pic>
        <p:nvPicPr>
          <p:cNvPr id="1026" name="Picture 2" descr="https://t1.daumcdn.net/cfile/tistory/19348F544DA6A97B33">
            <a:extLst>
              <a:ext uri="{FF2B5EF4-FFF2-40B4-BE49-F238E27FC236}">
                <a16:creationId xmlns:a16="http://schemas.microsoft.com/office/drawing/2014/main" id="{7B2C919C-556C-48A1-8B8C-4F18ABAD1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3743" y="3486930"/>
            <a:ext cx="1800200" cy="1554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B3C326-A1DB-4709-8763-270C310ED862}"/>
              </a:ext>
            </a:extLst>
          </p:cNvPr>
          <p:cNvSpPr txBox="1"/>
          <p:nvPr/>
        </p:nvSpPr>
        <p:spPr>
          <a:xfrm>
            <a:off x="899592" y="5636580"/>
            <a:ext cx="7787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출처 </a:t>
            </a:r>
            <a:r>
              <a:rPr lang="en-US" altLang="ko-KR" dirty="0"/>
              <a:t>: http://toymaker.tistory.com/entry/%EB%AF%B8%EB%81%84%EB%9F%AC%EC%A7%90-%EB%B2%A1%ED%84%B0-Sliding-Vector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1802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ko-KR" altLang="en-US" dirty="0"/>
              <a:t>충돌처리</a:t>
            </a:r>
            <a:r>
              <a:rPr lang="en-US" altLang="ko-KR" dirty="0"/>
              <a:t>(</a:t>
            </a:r>
            <a:r>
              <a:rPr lang="ko-KR" altLang="en-US" dirty="0"/>
              <a:t>슬라이딩벡터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2060848"/>
            <a:ext cx="8640960" cy="4032448"/>
          </a:xfrm>
        </p:spPr>
        <p:txBody>
          <a:bodyPr/>
          <a:lstStyle/>
          <a:p>
            <a:pPr marL="3657600" lvl="8" indent="0">
              <a:buNone/>
            </a:pP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  	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0F7E4BB-C571-4C50-8FE5-4CE904502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824" y="2460124"/>
            <a:ext cx="7740352" cy="161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499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2060848"/>
            <a:ext cx="8640960" cy="3600399"/>
          </a:xfrm>
        </p:spPr>
        <p:txBody>
          <a:bodyPr/>
          <a:lstStyle/>
          <a:p>
            <a:pPr marL="3657600" lvl="8" indent="0" algn="ctr">
              <a:buNone/>
            </a:pPr>
            <a:r>
              <a:rPr lang="ko-KR" altLang="en-US" sz="2800" dirty="0"/>
              <a:t>이펙트</a:t>
            </a:r>
            <a:endParaRPr lang="en-US" altLang="ko-KR" sz="2800" dirty="0"/>
          </a:p>
          <a:p>
            <a:pPr marL="3657600" lvl="8" indent="0">
              <a:buNone/>
            </a:pPr>
            <a:r>
              <a:rPr lang="en-US" altLang="ko-KR" dirty="0"/>
              <a:t>    </a:t>
            </a:r>
            <a:r>
              <a:rPr lang="ko-KR" altLang="en-US" dirty="0" err="1"/>
              <a:t>텍스쳐</a:t>
            </a:r>
            <a:r>
              <a:rPr lang="ko-KR" altLang="en-US" dirty="0"/>
              <a:t> 애니메이션을 통한 </a:t>
            </a:r>
            <a:r>
              <a:rPr lang="ko-KR" altLang="en-US" dirty="0" err="1"/>
              <a:t>이펙트</a:t>
            </a:r>
            <a:r>
              <a:rPr lang="ko-KR" altLang="en-US" dirty="0"/>
              <a:t> 구현</a:t>
            </a:r>
            <a:endParaRPr lang="en-US" altLang="ko-KR" dirty="0"/>
          </a:p>
          <a:p>
            <a:pPr marL="3657600" lvl="8" indent="0">
              <a:buNone/>
            </a:pP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객체에 여러 개의 </a:t>
            </a:r>
            <a:r>
              <a:rPr lang="ko-KR" altLang="en-US" dirty="0" err="1"/>
              <a:t>텍스쳐를</a:t>
            </a:r>
            <a:r>
              <a:rPr lang="ko-KR" altLang="en-US" dirty="0"/>
              <a:t> 저장한 후 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시간에 따라 </a:t>
            </a:r>
            <a:r>
              <a:rPr lang="ko-KR" altLang="en-US" dirty="0" err="1"/>
              <a:t>텍스쳐를</a:t>
            </a:r>
            <a:r>
              <a:rPr lang="ko-KR" altLang="en-US" dirty="0"/>
              <a:t> 갱신해 주는 방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식으로 구현</a:t>
            </a:r>
            <a:endParaRPr lang="en-US" altLang="ko-KR" dirty="0"/>
          </a:p>
          <a:p>
            <a:pPr marL="3657600" lvl="8" indent="0">
              <a:buNone/>
            </a:pP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빌보드 기법을 이용해 어디서든 똑같이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보이도록 구현</a:t>
            </a:r>
            <a:endParaRPr lang="en-US" altLang="ko-KR" dirty="0"/>
          </a:p>
          <a:p>
            <a:pPr marL="3657600" lvl="8" indent="0">
              <a:buNone/>
            </a:pPr>
            <a:endParaRPr lang="en-US" altLang="ko-KR" dirty="0"/>
          </a:p>
        </p:txBody>
      </p:sp>
      <p:pic>
        <p:nvPicPr>
          <p:cNvPr id="3074" name="Picture 2" descr="C:\Users\user\Desktop\포폴 움짤 스샷\스킬이펙트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348880"/>
            <a:ext cx="3096344" cy="3027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296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2060848"/>
            <a:ext cx="8640960" cy="3600399"/>
          </a:xfrm>
        </p:spPr>
        <p:txBody>
          <a:bodyPr/>
          <a:lstStyle/>
          <a:p>
            <a:pPr marL="3657600" lvl="8" indent="0" algn="ctr">
              <a:buNone/>
            </a:pPr>
            <a:r>
              <a:rPr lang="en-US" altLang="ko-KR" dirty="0"/>
              <a:t>         			</a:t>
            </a:r>
            <a:r>
              <a:rPr lang="en-US" altLang="ko-KR" sz="2800" dirty="0"/>
              <a:t>UI </a:t>
            </a:r>
          </a:p>
          <a:p>
            <a:pPr marL="3657600" lvl="8" indent="0">
              <a:buNone/>
            </a:pPr>
            <a:r>
              <a:rPr lang="en-US" altLang="ko-KR" dirty="0"/>
              <a:t>   			</a:t>
            </a:r>
          </a:p>
          <a:p>
            <a:pPr marL="3657600" lvl="8" indent="0">
              <a:buNone/>
            </a:pPr>
            <a:r>
              <a:rPr lang="en-US" altLang="ko-KR" dirty="0"/>
              <a:t>			</a:t>
            </a:r>
            <a:r>
              <a:rPr lang="ko-KR" altLang="en-US" dirty="0" err="1"/>
              <a:t>셰이더를</a:t>
            </a:r>
            <a:r>
              <a:rPr lang="ko-KR" altLang="en-US" dirty="0"/>
              <a:t> 이용한 </a:t>
            </a:r>
            <a:r>
              <a:rPr lang="en-US" altLang="ko-KR" dirty="0"/>
              <a:t>UI</a:t>
            </a:r>
          </a:p>
          <a:p>
            <a:pPr marL="3657600" lvl="8" indent="0">
              <a:buNone/>
            </a:pPr>
            <a:r>
              <a:rPr lang="en-US" altLang="ko-KR" dirty="0"/>
              <a:t>	</a:t>
            </a:r>
          </a:p>
          <a:p>
            <a:pPr marL="3657600" lvl="8" indent="0">
              <a:buNone/>
            </a:pPr>
            <a:r>
              <a:rPr lang="en-US" altLang="ko-KR" dirty="0"/>
              <a:t>			</a:t>
            </a:r>
            <a:r>
              <a:rPr lang="ko-KR" altLang="en-US" dirty="0" err="1"/>
              <a:t>버텍스</a:t>
            </a:r>
            <a:r>
              <a:rPr lang="ko-KR" altLang="en-US" dirty="0"/>
              <a:t> </a:t>
            </a:r>
            <a:r>
              <a:rPr lang="ko-KR" altLang="en-US" dirty="0" err="1"/>
              <a:t>셰이더</a:t>
            </a:r>
            <a:r>
              <a:rPr lang="en-US" altLang="ko-KR" dirty="0"/>
              <a:t>, </a:t>
            </a:r>
            <a:r>
              <a:rPr lang="ko-KR" altLang="en-US" dirty="0"/>
              <a:t>픽셀 </a:t>
            </a:r>
            <a:r>
              <a:rPr lang="ko-KR" altLang="en-US" dirty="0" err="1"/>
              <a:t>셰이더를</a:t>
            </a:r>
            <a:r>
              <a:rPr lang="ko-KR" altLang="en-US" dirty="0"/>
              <a:t> 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			</a:t>
            </a:r>
            <a:r>
              <a:rPr lang="ko-KR" altLang="en-US" dirty="0"/>
              <a:t>이용해 좌표 및 </a:t>
            </a:r>
            <a:r>
              <a:rPr lang="en-US" altLang="ko-KR" dirty="0"/>
              <a:t>UV</a:t>
            </a:r>
            <a:r>
              <a:rPr lang="ko-KR" altLang="en-US" dirty="0"/>
              <a:t>좌표 설정</a:t>
            </a:r>
            <a:endParaRPr lang="en-US" altLang="ko-KR" dirty="0"/>
          </a:p>
        </p:txBody>
      </p:sp>
      <p:pic>
        <p:nvPicPr>
          <p:cNvPr id="4098" name="Picture 2" descr="C:\Users\user\Desktop\포폴 움짤 스샷\UI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312875"/>
            <a:ext cx="4011173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3286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/>
          </a:bodyPr>
          <a:lstStyle/>
          <a:p>
            <a:r>
              <a:rPr lang="en-US" altLang="ko-KR" dirty="0"/>
              <a:t>Trinity Forest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3528" y="2060848"/>
            <a:ext cx="8640960" cy="3600399"/>
          </a:xfrm>
        </p:spPr>
        <p:txBody>
          <a:bodyPr/>
          <a:lstStyle/>
          <a:p>
            <a:pPr marL="3657600" lvl="8" indent="0" algn="ctr">
              <a:buNone/>
            </a:pPr>
            <a:r>
              <a:rPr lang="en-US" altLang="ko-KR" dirty="0"/>
              <a:t>         			</a:t>
            </a:r>
            <a:r>
              <a:rPr lang="en-US" altLang="ko-KR" sz="2800" dirty="0"/>
              <a:t> UI</a:t>
            </a:r>
          </a:p>
          <a:p>
            <a:pPr marL="3657600" lvl="8" indent="0">
              <a:buNone/>
            </a:pPr>
            <a:r>
              <a:rPr lang="en-US" altLang="ko-KR" dirty="0"/>
              <a:t>   			</a:t>
            </a:r>
          </a:p>
          <a:p>
            <a:pPr marL="3657600" lvl="8" indent="0">
              <a:buNone/>
            </a:pPr>
            <a:r>
              <a:rPr lang="en-US" altLang="ko-KR" dirty="0"/>
              <a:t>			</a:t>
            </a:r>
            <a:r>
              <a:rPr lang="ko-KR" altLang="en-US" dirty="0"/>
              <a:t>스킬 </a:t>
            </a:r>
            <a:r>
              <a:rPr lang="ko-KR" altLang="en-US" dirty="0" err="1"/>
              <a:t>쿨타임에</a:t>
            </a:r>
            <a:r>
              <a:rPr lang="ko-KR" altLang="en-US" dirty="0"/>
              <a:t> 따른 </a:t>
            </a:r>
            <a:r>
              <a:rPr lang="en-US" altLang="ko-KR" dirty="0"/>
              <a:t>UI </a:t>
            </a:r>
            <a:r>
              <a:rPr lang="ko-KR" altLang="en-US" dirty="0"/>
              <a:t>적용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	</a:t>
            </a:r>
          </a:p>
          <a:p>
            <a:pPr marL="3657600" lvl="8" indent="0">
              <a:buNone/>
            </a:pPr>
            <a:r>
              <a:rPr lang="en-US" altLang="ko-KR" dirty="0"/>
              <a:t>			</a:t>
            </a:r>
            <a:r>
              <a:rPr lang="ko-KR" altLang="en-US" dirty="0"/>
              <a:t>실시간으로 </a:t>
            </a:r>
            <a:r>
              <a:rPr lang="ko-KR" altLang="en-US" dirty="0" err="1"/>
              <a:t>픽셀셰이더에서</a:t>
            </a:r>
            <a:r>
              <a:rPr lang="ko-KR" altLang="en-US" dirty="0"/>
              <a:t> 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			</a:t>
            </a:r>
            <a:r>
              <a:rPr lang="ko-KR" altLang="en-US" dirty="0" err="1"/>
              <a:t>쿨타임값을</a:t>
            </a:r>
            <a:r>
              <a:rPr lang="ko-KR" altLang="en-US" dirty="0"/>
              <a:t> 받아와 스킬 </a:t>
            </a:r>
            <a:r>
              <a:rPr lang="en-US" altLang="ko-KR" dirty="0"/>
              <a:t>UI</a:t>
            </a:r>
            <a:r>
              <a:rPr lang="ko-KR" altLang="en-US" dirty="0"/>
              <a:t>에 </a:t>
            </a:r>
            <a:endParaRPr lang="en-US" altLang="ko-KR" dirty="0"/>
          </a:p>
          <a:p>
            <a:pPr marL="3657600" lvl="8" indent="0">
              <a:buNone/>
            </a:pPr>
            <a:r>
              <a:rPr lang="en-US" altLang="ko-KR" dirty="0"/>
              <a:t>			</a:t>
            </a:r>
            <a:r>
              <a:rPr lang="ko-KR" altLang="en-US" dirty="0"/>
              <a:t>적용시킴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7736DDB-D53F-4CD1-AEB4-859B7534A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564904"/>
            <a:ext cx="3838239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190049"/>
      </p:ext>
    </p:extLst>
  </p:cSld>
  <p:clrMapOvr>
    <a:masterClrMapping/>
  </p:clrMapOvr>
</p:sld>
</file>

<file path=ppt/theme/theme1.xml><?xml version="1.0" encoding="utf-8"?>
<a:theme xmlns:a="http://schemas.openxmlformats.org/drawingml/2006/main" name="슬라이스">
  <a:themeElements>
    <a:clrScheme name="슬라이스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슬라이스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슬라이스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3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2700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176</TotalTime>
  <Words>161</Words>
  <Application>Microsoft Office PowerPoint</Application>
  <PresentationFormat>화면 슬라이드 쇼(4:3)</PresentationFormat>
  <Paragraphs>83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Century Gothic</vt:lpstr>
      <vt:lpstr>Wingdings 3</vt:lpstr>
      <vt:lpstr>슬라이스</vt:lpstr>
      <vt:lpstr>포트폴리오</vt:lpstr>
      <vt:lpstr>Trinity Forest</vt:lpstr>
      <vt:lpstr>Trinity Forest</vt:lpstr>
      <vt:lpstr>Trinity Forest</vt:lpstr>
      <vt:lpstr>Trinity Forest</vt:lpstr>
      <vt:lpstr>충돌처리(슬라이딩벡터)</vt:lpstr>
      <vt:lpstr>Trinity Forest</vt:lpstr>
      <vt:lpstr>Trinity Forest</vt:lpstr>
      <vt:lpstr>Trinity Forest</vt:lpstr>
      <vt:lpstr>cookierun</vt:lpstr>
      <vt:lpstr>cookierun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포트폴리오</dc:title>
  <dc:creator>Windows 사용자</dc:creator>
  <cp:lastModifiedBy>현오 차</cp:lastModifiedBy>
  <cp:revision>17</cp:revision>
  <dcterms:created xsi:type="dcterms:W3CDTF">2018-09-30T18:33:47Z</dcterms:created>
  <dcterms:modified xsi:type="dcterms:W3CDTF">2019-06-03T04:57:13Z</dcterms:modified>
</cp:coreProperties>
</file>

<file path=docProps/thumbnail.jpeg>
</file>